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2" r:id="rId4"/>
    <p:sldId id="261" r:id="rId5"/>
    <p:sldId id="258" r:id="rId6"/>
    <p:sldId id="263" r:id="rId7"/>
    <p:sldId id="264" r:id="rId8"/>
    <p:sldId id="288" r:id="rId9"/>
    <p:sldId id="281" r:id="rId10"/>
    <p:sldId id="282" r:id="rId11"/>
    <p:sldId id="270" r:id="rId12"/>
    <p:sldId id="271" r:id="rId13"/>
    <p:sldId id="272" r:id="rId14"/>
    <p:sldId id="289" r:id="rId15"/>
    <p:sldId id="290" r:id="rId16"/>
    <p:sldId id="285" r:id="rId17"/>
    <p:sldId id="286" r:id="rId18"/>
    <p:sldId id="277" r:id="rId19"/>
    <p:sldId id="278" r:id="rId20"/>
    <p:sldId id="291" r:id="rId21"/>
    <p:sldId id="292" r:id="rId22"/>
    <p:sldId id="279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99812-2236-4F21-8EB1-65510583BC4A}" v="63" dt="2023-09-21T16:50:08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C435-2F99-C386-3CAF-BE915C1D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DEC40-3B65-0986-E6DA-DE359E2FE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DF2EA-8C84-6464-EBD3-0C32076E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D244-1C3D-8C3E-8B90-AA41456F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DEDF9-177A-85A0-5DF4-F7C170A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51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52EC-5446-D369-F2A9-7E16297C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9A6F7-92E4-850C-909F-BFA2767BD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9C83-CFB6-DDE4-92C6-A7F4EB18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85B1-6F4C-BAB5-4495-CD88910C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D313-B465-B72E-FA88-C9FF40DE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62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94EA1-A94D-9322-2009-3A843159C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606DA-042D-FF12-477B-C288EC116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3F24-6AB7-7EB5-45A7-D4AEAC3D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1CE5-CCE0-8E40-D7D7-22ECFA78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47B9C-D11D-7386-5089-F27D79A3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2C9E-92F4-2528-87ED-9A900B84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EC03-17AD-5B84-768E-E3B2C221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1F61-4EC5-255F-7EF0-8DD3D476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85CF-1E22-79AB-741F-D3B3B0BA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90673-7F06-7FF9-0A93-AF2F2217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4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AF98-6496-86D8-290E-2F4E5C0F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1FB1C-8F08-2524-EDF0-CB3025FFD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7C491-DC44-9B25-4516-AA916868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AB36-028F-C09A-4339-04E032D3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B9A45-5B97-2314-7E9F-DC9989A8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96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399C-AEC6-62D4-0E67-FA8C026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DAD9-B34F-B4E9-6887-F0B0CE0E6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B855D-217D-74F8-3325-B59DA225B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3850C-B04F-6E9D-3D71-4C3E7C91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6931-88AB-AFBA-0C34-27F877F9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11AC6-7015-E05A-4C45-41946B60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0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15F6-65B2-93D2-E995-FFE26EAE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4D199-844E-9AF4-C581-13CE5D882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06366-DC99-CE00-BF5E-B2B8D978C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D554E-769D-D03D-412F-2B5E66653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322D64-3428-D00B-53B0-9BBE5949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AA687-5854-81F6-06A3-E511D9EE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7DF9D9-8DA4-CB1D-5FDB-6F542CA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2FE58B-6041-450E-6509-44EDF24A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7948-C42B-1D88-9E5F-7A0D3D24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AA4E6-6C60-8B56-1057-3C370047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DDB9F-DDAF-DBD9-DB3D-8FF86E10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D45D3-667C-7220-F642-1FC37FA0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26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E1A12-1566-F674-A399-A114B85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B3027-3104-3BB8-FA64-2B2884AE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935C-7577-17D9-E53C-9608BC8E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80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927C-DD2F-29FC-C831-65B9F31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B9B-A680-3EBE-960C-A6C1AA60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509AC-CC7E-7EB2-A144-C87D9362C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34A08-1F13-4A4C-87A7-320ACF3E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B4084-CD10-85DF-3350-B1429407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27869-C107-9AEF-7588-9263E5C6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34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DBC0-405D-E4E7-1AB3-2C9A109D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658630-E5A4-7E26-5218-D62917BA8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8053B-A312-DD37-2E01-7ACCA24C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51500-2131-BC55-18DD-B0726C58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35360-2559-5FAC-7259-A3151718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F0255-85E6-A0B2-8B20-792FD99D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30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79210-8E1F-C96A-D86B-12143954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2BB82-D906-C236-C9AB-99105361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F5ABE-4741-25EA-B753-848F4DCD6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B61D-5B02-40C5-8FA5-151A83953FB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A405-4DF7-6CE4-411B-6E53D9DA6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6E1F-BAD1-7E75-38CB-32F632B74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87EA4-4141-4DA9-883F-66311AFF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5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DB6A3-0656-2B95-46EC-38DB8F7A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46811BA-6B57-CFB4-F3A8-507EAD88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5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3B2A14B-687C-F952-4B43-7FF27369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224" y="0"/>
            <a:ext cx="1220245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44CB0-1D35-9F77-4976-96805FA40468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Ok, let’s choose a Product and Scan it’s barcode</a:t>
            </a:r>
          </a:p>
        </p:txBody>
      </p:sp>
    </p:spTree>
    <p:extLst>
      <p:ext uri="{BB962C8B-B14F-4D97-AF65-F5344CB8AC3E}">
        <p14:creationId xmlns:p14="http://schemas.microsoft.com/office/powerpoint/2010/main" val="366959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63777F4-34B5-9F6F-18F1-904F6A45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224" y="0"/>
            <a:ext cx="1222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F2266EB-F044-10CE-2851-072F67696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0626BC-56DD-EC60-393F-D58304791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1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D97640-9C90-BD02-9741-D091DF5E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52327D-80CF-1B0B-3447-73A098EB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5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76B2C2-0811-0092-2E44-10D2DF94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6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76FCD23-9441-CC2D-697D-CA51D7F48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7B174-9DC7-8A6B-7DA9-38D8499A6B20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Woah, There seems to be a lot of queue in the normal checkout counters</a:t>
            </a:r>
          </a:p>
        </p:txBody>
      </p:sp>
    </p:spTree>
    <p:extLst>
      <p:ext uri="{BB962C8B-B14F-4D97-AF65-F5344CB8AC3E}">
        <p14:creationId xmlns:p14="http://schemas.microsoft.com/office/powerpoint/2010/main" val="382240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D08FDE0-BBF3-7CF5-BE6F-166A60D53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0E6222-8395-90C8-28DF-4B8523BE80EF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Let’s place the Cart on the pad</a:t>
            </a:r>
          </a:p>
        </p:txBody>
      </p:sp>
    </p:spTree>
    <p:extLst>
      <p:ext uri="{BB962C8B-B14F-4D97-AF65-F5344CB8AC3E}">
        <p14:creationId xmlns:p14="http://schemas.microsoft.com/office/powerpoint/2010/main" val="272653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95480-6496-8F9B-F592-C4E23F36C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844CC-965F-853E-7A58-77A6FA7DC9A6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This is the Store I was talking about!</a:t>
            </a:r>
          </a:p>
        </p:txBody>
      </p:sp>
    </p:spTree>
    <p:extLst>
      <p:ext uri="{BB962C8B-B14F-4D97-AF65-F5344CB8AC3E}">
        <p14:creationId xmlns:p14="http://schemas.microsoft.com/office/powerpoint/2010/main" val="415189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E978C74-EC70-AE80-9A9D-609A2A1E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466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FB950-9BA3-42E3-1234-2E87E019B82B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The Gates opened, That was so simple</a:t>
            </a:r>
          </a:p>
        </p:txBody>
      </p:sp>
    </p:spTree>
    <p:extLst>
      <p:ext uri="{BB962C8B-B14F-4D97-AF65-F5344CB8AC3E}">
        <p14:creationId xmlns:p14="http://schemas.microsoft.com/office/powerpoint/2010/main" val="389370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A432D19-23B4-E925-0E67-64A424C5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6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C3E02B-578B-ED72-CEE9-FE5C278E1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9FC343-3232-C6D0-E3A6-BE8671EE8DF3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That was very fast and seamless</a:t>
            </a:r>
          </a:p>
        </p:txBody>
      </p:sp>
    </p:spTree>
    <p:extLst>
      <p:ext uri="{BB962C8B-B14F-4D97-AF65-F5344CB8AC3E}">
        <p14:creationId xmlns:p14="http://schemas.microsoft.com/office/powerpoint/2010/main" val="33616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2B54D1-2ED4-8516-E080-4E50FC18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6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28D16B2-74B9-E27D-91BF-AB0B270F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693E974-155D-3619-91E6-DF8305F74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46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14173-E8C1-440A-E591-FD121E8D8163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Now, Let’s choose the new Self-checkout Cart</a:t>
            </a:r>
          </a:p>
        </p:txBody>
      </p:sp>
    </p:spTree>
    <p:extLst>
      <p:ext uri="{BB962C8B-B14F-4D97-AF65-F5344CB8AC3E}">
        <p14:creationId xmlns:p14="http://schemas.microsoft.com/office/powerpoint/2010/main" val="99184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96A5BE6-25B0-BEA3-9016-7A550C20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8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620DB-7B77-2A84-3DFA-766ECB86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" y="0"/>
            <a:ext cx="12154559" cy="6466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4D0F0-FF44-D752-7447-2A9445137117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Seems Completely like a normal cart</a:t>
            </a:r>
          </a:p>
        </p:txBody>
      </p:sp>
    </p:spTree>
    <p:extLst>
      <p:ext uri="{BB962C8B-B14F-4D97-AF65-F5344CB8AC3E}">
        <p14:creationId xmlns:p14="http://schemas.microsoft.com/office/powerpoint/2010/main" val="364061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C92A7A9-8258-4350-F639-B1DF325D2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88226" cy="646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E63BA-D6AC-AB12-F303-C83B975906D5}"/>
              </a:ext>
            </a:extLst>
          </p:cNvPr>
          <p:cNvSpPr txBox="1"/>
          <p:nvPr/>
        </p:nvSpPr>
        <p:spPr>
          <a:xfrm>
            <a:off x="0" y="646611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itka Small" pitchFamily="2" charset="0"/>
              </a:rPr>
              <a:t>Oh, There’s a QR code on it. Let me Scan it</a:t>
            </a:r>
          </a:p>
        </p:txBody>
      </p:sp>
    </p:spTree>
    <p:extLst>
      <p:ext uri="{BB962C8B-B14F-4D97-AF65-F5344CB8AC3E}">
        <p14:creationId xmlns:p14="http://schemas.microsoft.com/office/powerpoint/2010/main" val="254588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FBA548B-4947-2DAA-2E60-0867BCFBD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4DD3737-3A8E-5316-8F1A-E44755328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92984">
            <a:off x="4016539" y="2687595"/>
            <a:ext cx="1188432" cy="5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FE8036-DFFE-1D34-25BA-C32E9805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1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F2F35C6-B9C1-628A-B0C1-34838679F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3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82</Words>
  <Application>Microsoft Office PowerPoint</Application>
  <PresentationFormat>Widescreen</PresentationFormat>
  <Paragraphs>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Sitka Small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Raskatla</dc:creator>
  <cp:lastModifiedBy>Anuj Raskatla</cp:lastModifiedBy>
  <cp:revision>5</cp:revision>
  <dcterms:created xsi:type="dcterms:W3CDTF">2023-09-20T09:49:41Z</dcterms:created>
  <dcterms:modified xsi:type="dcterms:W3CDTF">2023-09-21T17:36:20Z</dcterms:modified>
</cp:coreProperties>
</file>